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2DD1E-5D19-ACBE-41FA-1A26FA25E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F26813-02D8-2568-2396-C242EE4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993EF0-2C60-EC3A-8732-C7C94C58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2B1CBF-13FB-D98B-DACD-267EDC57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6CAB4-CB62-3308-9CCC-C385F0B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6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AC532-9DB9-C32F-4B9D-98CAB6EE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9AB029-1A52-3A6A-B0DA-529784BDD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02EC7-CEAC-EEA7-C2F4-3D59FB46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320EB4-2E03-2230-E403-D55EDF3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86E0C-D7F3-4B5B-1DC5-C2007E2D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2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7C7808-8DF6-3341-7099-242345438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223935-2D70-0A09-946A-116124850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575723-B526-8FFF-17FE-39D115EB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70B0B-49C9-E542-F4D0-6FC1DC99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96D03-2798-5D2D-BCAC-9DE7A3DF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E40EE-854A-00A5-593A-6F6EEB72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DF9103-26E5-5CA7-EEA0-1F84B043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D27B80-D0DC-7609-B15E-6619C9E5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D8F21E-D12B-6CCF-8902-C0CF44DF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94746C-17D0-E0BD-1C7C-620BD932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8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F6B60-80C0-1724-341E-5783D39E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1B3DE5-0DCF-1D29-0F8D-AF4154602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51B3E4-4CDB-D998-5881-CA077EBB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16797B-E2D2-2A17-0F74-941D748E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27734-5C8B-AE41-E6CB-E4CD8B1C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7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313C22-37B3-AB56-7D5C-B826B1BA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8B10D-79A6-5BE9-4CE6-EAEB0B8A1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6B3332-6585-FC72-B01E-86C147618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B4AC24-A27F-E519-0E1A-D9DB0CC4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AB0AA4-2378-66BD-13DE-8A9C5CCE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68EC30-D345-E86E-C051-D5E17010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91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E23E4-9B48-BD71-1705-003031C5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2DF7BC-2911-3BE8-A9AE-DFA8B644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90711A-A266-4CB2-4BB0-0639E3BC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B9CB50-A510-DEFB-74FF-43E4C8B4E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AA17C6-787A-F051-9110-6C540818F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33EAF0-A9B6-8136-C8A6-DBFBBA59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B184FA-979A-6CB9-D3F4-E15D92DA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75E54B-809F-7663-4BB2-277673CA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34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F4416-987F-40A0-4F0B-5665DE30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54DB4A-89E3-86B7-D173-435ED739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B11E78-8ECD-ED89-2496-3C2432AB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B86537-D294-8FD5-A011-16A9F5F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77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EF34A8-497D-0A48-5075-B0B26D3F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EA3920-B131-4170-F6AB-EE643382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ABCFFA-E635-9EF7-E987-4B177FE7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45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DDC23-67F2-C67C-2672-4596D756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0BB60-030F-A441-0A27-FBF32323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B3BA45-D1BF-4832-D1D9-953693F6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119AC0-2B42-F942-760F-547C34FC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D7D693-CF11-7596-614B-9B0151EA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6EE1FD-CBA4-B3C1-FE1C-15B99902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6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EBA99-D355-2833-D027-6D4124C5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10E85D-5A90-3715-E0F9-3E2A6C1C3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B68BC-090F-D305-4095-E1354D46F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A195F-FFAF-772A-BA18-E48AB831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C5848C-38FC-C09A-83EA-A2BF567A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833396-DFDC-E26C-2CFE-8AAE64A8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36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74A5DC-A7E6-8413-0AC7-F1090AA3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73DC4A-429D-6F35-2AA1-6F6AAD14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9CC4E1-4981-49A7-042D-AA7DA87C6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6A0C-755C-46C1-835E-DE9AFC1F2098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AD6056-ABCA-90D3-639E-80A596B93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183D8F-0951-C32B-3B2A-ABA9BE43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6E16-9865-48C5-A87D-8BA280537A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88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F868380-5A40-235E-7B38-02E83BEF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4BE6F83D-2E6D-6E2E-9E35-5F53108C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7970" y="4181697"/>
            <a:ext cx="3067181" cy="4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Berti</dc:creator>
  <cp:lastModifiedBy>Stefano Berti</cp:lastModifiedBy>
  <cp:revision>1</cp:revision>
  <dcterms:created xsi:type="dcterms:W3CDTF">2022-10-17T08:01:02Z</dcterms:created>
  <dcterms:modified xsi:type="dcterms:W3CDTF">2022-10-17T08:01:12Z</dcterms:modified>
</cp:coreProperties>
</file>